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4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2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7B287C-5945-2C16-DD15-6FF3E89396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9262"/>
            <a:ext cx="6153523" cy="1385608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4039A16-49FB-2531-1B5D-F5F6AAC0D1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  <a:lvl2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2pPr>
            <a:lvl3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3pPr>
            <a:lvl4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4pPr>
            <a:lvl5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6A538BB-91D3-66F6-42D0-62173D6A6590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8DBDE6-4A42-746E-CAE4-D7DDEE036757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E60704D-F065-A9A3-B4AB-4FA6A4B0E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021EE8E-F045-8197-C75E-422B42150A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48C3C75-3579-9E4B-8367-E38DF9A5A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503469-56A8-6180-C5DA-5DED096DE52F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C79271C-3C05-9851-D825-1050E597995D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299F1B2-570C-B51A-9AE8-2405D62C90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FC9FD37-5D8A-3944-5538-7979002454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69DBD31F-D434-A50A-7842-C471BC6F6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173F053-36AD-B56F-7D4B-79F9706D84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F063351-AAD8-7D43-DB36-46AF5C5453B7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099A36-37B5-DD9A-033A-E2075EE22574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D93CF0-7567-8610-B459-C8D424DCB2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DC37D91A-43D6-F8E8-4A0D-7DDD093580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B968BF99-6C49-1F72-3321-962067668ED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latin typeface="Aptos" panose="020B0004020202020204" pitchFamily="34" charset="0"/>
              </a:rPr>
              <a:t>Author field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latin typeface="Aptos" panose="020B0004020202020204" pitchFamily="34" charset="0"/>
              </a:rPr>
              <a:t>Izvēles</a:t>
            </a:r>
            <a:r>
              <a:rPr dirty="0">
                <a:latin typeface="Aptos" panose="020B0004020202020204" pitchFamily="34" charset="0"/>
              </a:rPr>
              <a:t> </a:t>
            </a:r>
            <a:r>
              <a:rPr dirty="0" err="1">
                <a:latin typeface="Aptos" panose="020B0004020202020204" pitchFamily="34" charset="0"/>
              </a:rPr>
              <a:t>teksts</a:t>
            </a:r>
            <a:r>
              <a:rPr dirty="0">
                <a:latin typeface="Aptos" panose="020B0004020202020204" pitchFamily="34" charset="0"/>
              </a:rPr>
              <a:t> 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</a:t>
            </a:r>
            <a:r>
              <a:rPr lang="lv-LV">
                <a:latin typeface="Aptos" panose="020B0004020202020204" pitchFamily="34" charset="0"/>
              </a:rPr>
              <a:t>t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sp>
        <p:nvSpPr>
          <p:cNvPr id="132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2" name="Satura vietturis 2">
            <a:extLst>
              <a:ext uri="{FF2B5EF4-FFF2-40B4-BE49-F238E27FC236}">
                <a16:creationId xmlns:a16="http://schemas.microsoft.com/office/drawing/2014/main" id="{485DDB42-AAF5-805F-DC66-6A82317847EC}"/>
              </a:ext>
            </a:extLst>
          </p:cNvPr>
          <p:cNvSpPr txBox="1">
            <a:spLocks/>
          </p:cNvSpPr>
          <p:nvPr/>
        </p:nvSpPr>
        <p:spPr>
          <a:xfrm>
            <a:off x="418010" y="1709529"/>
            <a:ext cx="1161897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Aptos 28pt</a:t>
            </a:r>
          </a:p>
          <a:p>
            <a:pPr marL="1181100" lvl="1" indent="-457200" hangingPunct="1"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Aptos 24pt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>
                <a:solidFill>
                  <a:srgbClr val="1D4289"/>
                </a:solidFill>
              </a:rPr>
              <a:t>Tables, diagrams, shapes, pictures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06874" y="6290834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707458"/>
          </a:xfrm>
          <a:prstGeom prst="rect">
            <a:avLst/>
          </a:prstGeom>
        </p:spPr>
        <p:txBody>
          <a:bodyPr>
            <a:normAutofit/>
          </a:bodyPr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sz="4400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sz="44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902750" y="457201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778995" y="6288649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5</a:t>
            </a:fld>
            <a:endParaRPr dirty="0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ptos" panose="020B0004020202020204" pitchFamily="34" charset="0"/>
              </a:rPr>
              <a:t>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0692819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13057" y="6290393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808217" y="6283812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 dirty="0"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For customizing other types of presentation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For other types of slides, select the appropriate blanks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ptos" panose="020B0004020202020204" pitchFamily="34" charset="0"/>
              </a:rPr>
              <a:t>(Insert </a:t>
            </a:r>
            <a:r>
              <a:rPr lang="lv-LV">
                <a:latin typeface="Aptos" panose="020B0004020202020204" pitchFamily="34" charset="0"/>
              </a:rPr>
              <a:t>&gt; </a:t>
            </a:r>
            <a:r>
              <a:rPr dirty="0">
                <a:latin typeface="Aptos" panose="020B0004020202020204" pitchFamily="34" charset="0"/>
              </a:rPr>
              <a:t>New Slide). </a:t>
            </a:r>
            <a:endParaRPr lang="lv-LV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Do not forget to change the font and the appropriate letter size (see, for example, slide 2 of this template).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Thank you!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5" name="Picture 4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CD802121-B269-6A9A-4353-FA310CA6B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94" y="3630946"/>
            <a:ext cx="4043412" cy="24385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51c1e1-b1d7-4db2-ab98-996284ee1d0c">
      <Terms xmlns="http://schemas.microsoft.com/office/infopath/2007/PartnerControls"/>
    </lcf76f155ced4ddcb4097134ff3c332f>
    <TaxCatchAll xmlns="b8b769d9-0875-4bf4-9bfa-c0755bd295e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20180A82076428DA3C462C6BE7579" ma:contentTypeVersion="18" ma:contentTypeDescription="Create a new document." ma:contentTypeScope="" ma:versionID="a6e74926806ccce9f01243a00e3df58d">
  <xsd:schema xmlns:xsd="http://www.w3.org/2001/XMLSchema" xmlns:xs="http://www.w3.org/2001/XMLSchema" xmlns:p="http://schemas.microsoft.com/office/2006/metadata/properties" xmlns:ns2="dd51c1e1-b1d7-4db2-ab98-996284ee1d0c" xmlns:ns3="b8b769d9-0875-4bf4-9bfa-c0755bd295e0" targetNamespace="http://schemas.microsoft.com/office/2006/metadata/properties" ma:root="true" ma:fieldsID="b077a97542467f3d3666f9dcc128819c" ns2:_="" ns3:_="">
    <xsd:import namespace="dd51c1e1-b1d7-4db2-ab98-996284ee1d0c"/>
    <xsd:import namespace="b8b769d9-0875-4bf4-9bfa-c0755bd2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1c1e1-b1d7-4db2-ab98-996284ee1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769d9-0875-4bf4-9bfa-c0755bd2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a215c-143c-4378-a824-cea2abb44309}" ma:internalName="TaxCatchAll" ma:showField="CatchAllData" ma:web="b8b769d9-0875-4bf4-9bfa-c0755bd29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3A818A-6A43-4CDC-AD07-3B0C5097C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51c1e1-b1d7-4db2-ab98-996284ee1d0c"/>
    <ds:schemaRef ds:uri="b8b769d9-0875-4bf4-9bfa-c0755bd29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85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dizains</vt:lpstr>
      <vt:lpstr>1_Office dizains</vt:lpstr>
      <vt:lpstr>PowerPoint Presentation</vt:lpstr>
      <vt:lpstr>Aptos bold 44pt</vt:lpstr>
      <vt:lpstr>Aptos bold 44pt</vt:lpstr>
      <vt:lpstr>Tables, diagrams, shapes, pictures</vt:lpstr>
      <vt:lpstr>Photo</vt:lpstr>
      <vt:lpstr>PowerPoint Presentation</vt:lpstr>
      <vt:lpstr>For customizing other types of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14</cp:revision>
  <dcterms:modified xsi:type="dcterms:W3CDTF">2024-10-11T09:43:59Z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0x0101003A620180A82076428DA3C462C6BE7579</vt:lpwstr>
  </property>
</Properties>
</file>